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</p:sldIdLst>
  <p:sldSz cx="9144000" cy="5148263"/>
  <p:notesSz cx="6858000" cy="9144000"/>
  <p:defaultTextStyle>
    <a:defPPr>
      <a:defRPr lang="ru-RU"/>
    </a:defPPr>
    <a:lvl1pPr marL="0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91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983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974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966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957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949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940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932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2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91" d="100"/>
          <a:sy n="91" d="100"/>
        </p:scale>
        <p:origin x="544" y="52"/>
      </p:cViewPr>
      <p:guideLst>
        <p:guide orient="horz" pos="162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2552"/>
            <a:ext cx="6858000" cy="1792358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4030"/>
            <a:ext cx="6858000" cy="1242971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701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815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4097"/>
            <a:ext cx="1971675" cy="436291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4097"/>
            <a:ext cx="5800725" cy="436291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56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808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3491"/>
            <a:ext cx="7886700" cy="2141534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5285"/>
            <a:ext cx="7886700" cy="1126182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803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486"/>
            <a:ext cx="3886200" cy="32665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70486"/>
            <a:ext cx="3886200" cy="32665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195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4098"/>
            <a:ext cx="7886700" cy="9950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2040"/>
            <a:ext cx="3868340" cy="61850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80546"/>
            <a:ext cx="3868340" cy="276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2040"/>
            <a:ext cx="3887391" cy="61850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80546"/>
            <a:ext cx="3887391" cy="276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389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720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437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218"/>
            <a:ext cx="2949178" cy="120126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1255"/>
            <a:ext cx="4629150" cy="365860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4479"/>
            <a:ext cx="2949178" cy="286133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950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218"/>
            <a:ext cx="2949178" cy="120126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1255"/>
            <a:ext cx="4629150" cy="365860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4479"/>
            <a:ext cx="2949178" cy="286133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70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4098"/>
            <a:ext cx="7886700" cy="9950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70486"/>
            <a:ext cx="7886700" cy="3266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B5574-FB8F-4A50-917E-0F10C53CA873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396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807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28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50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802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493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534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8199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" y="0"/>
            <a:ext cx="9138928" cy="51482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1449066"/>
            <a:ext cx="5715000" cy="320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082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" y="0"/>
            <a:ext cx="9138928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2985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" y="0"/>
            <a:ext cx="9138928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07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" y="0"/>
            <a:ext cx="9138928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119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6907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" y="0"/>
            <a:ext cx="9138928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2737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" y="0"/>
            <a:ext cx="9138928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3330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" y="0"/>
            <a:ext cx="9138928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6473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" y="0"/>
            <a:ext cx="9138928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598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892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071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302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3"/>
            <a:ext cx="9144000" cy="513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192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362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756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0627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</TotalTime>
  <Words>0</Words>
  <Application>Microsoft Office PowerPoint</Application>
  <PresentationFormat>Произвольный</PresentationFormat>
  <Paragraphs>0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Карманова</cp:lastModifiedBy>
  <cp:revision>13</cp:revision>
  <dcterms:created xsi:type="dcterms:W3CDTF">2022-02-25T13:53:16Z</dcterms:created>
  <dcterms:modified xsi:type="dcterms:W3CDTF">2022-04-29T07:37:41Z</dcterms:modified>
</cp:coreProperties>
</file>